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72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9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4EBBD5-258C-4F32-8079-9CB1733E24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 u="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1AC8B-5F8D-431F-A9CF-9B88BE9CA5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 u="none"/>
              <a:t>2/2/2020 pm</a:t>
            </a:r>
            <a:endParaRPr lang="en-US" sz="1000" u="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7D5AD-60EC-4258-BDCB-D68F09F013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 u="none"/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5F5DF-B07D-4529-9DA6-7393E0A932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D2F04AA-492C-4AD1-AFF2-756B0881A327}" type="slidenum">
              <a:rPr lang="en-US" sz="1000" u="none"/>
              <a:t>‹#›</a:t>
            </a:fld>
            <a:endParaRPr lang="en-US" sz="1000" u="none"/>
          </a:p>
        </p:txBody>
      </p:sp>
    </p:spTree>
    <p:extLst>
      <p:ext uri="{BB962C8B-B14F-4D97-AF65-F5344CB8AC3E}">
        <p14:creationId xmlns:p14="http://schemas.microsoft.com/office/powerpoint/2010/main" val="363591901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44AFDB-519A-4E91-A27F-0262E5E392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E605AAF-A664-4D09-AA42-BA91362B90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r>
              <a:rPr lang="en-US" altLang="en-US"/>
              <a:t>2/2/2020 pm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7C096BF5-0DD9-477C-9A54-9D2F5EA4807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1837223F-27F8-42D1-8F88-A7F71E1B98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0B82872A-76D8-4E7F-BF80-0991EECE2A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r>
              <a:rPr lang="en-US" altLang="en-US"/>
              <a:t>Micky Galloway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6D5615CA-53CF-4CE9-8846-CD4E41DA3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B650E348-3957-4778-B53A-1BC9F74D10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8FF3C64C-12E1-4AAA-BB89-F95D92BB0AA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9699" name="Freeform 3">
              <a:extLst>
                <a:ext uri="{FF2B5EF4-FFF2-40B4-BE49-F238E27FC236}">
                  <a16:creationId xmlns:a16="http://schemas.microsoft.com/office/drawing/2014/main" id="{1EEC3EDA-5D68-4208-A75A-6AB13E3BC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Freeform 4">
              <a:extLst>
                <a:ext uri="{FF2B5EF4-FFF2-40B4-BE49-F238E27FC236}">
                  <a16:creationId xmlns:a16="http://schemas.microsoft.com/office/drawing/2014/main" id="{814C2D5B-E830-4A01-A0B0-784AFA9F27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Freeform 5">
              <a:extLst>
                <a:ext uri="{FF2B5EF4-FFF2-40B4-BE49-F238E27FC236}">
                  <a16:creationId xmlns:a16="http://schemas.microsoft.com/office/drawing/2014/main" id="{AE760CA3-D609-4C1A-9946-D70FA75481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Freeform 6">
              <a:extLst>
                <a:ext uri="{FF2B5EF4-FFF2-40B4-BE49-F238E27FC236}">
                  <a16:creationId xmlns:a16="http://schemas.microsoft.com/office/drawing/2014/main" id="{27F7BAE8-0772-480A-B987-D9BBD10776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Freeform 7">
              <a:extLst>
                <a:ext uri="{FF2B5EF4-FFF2-40B4-BE49-F238E27FC236}">
                  <a16:creationId xmlns:a16="http://schemas.microsoft.com/office/drawing/2014/main" id="{CF6D6FA9-74A6-4DB6-A25C-EDF27D06BE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Freeform 8">
              <a:extLst>
                <a:ext uri="{FF2B5EF4-FFF2-40B4-BE49-F238E27FC236}">
                  <a16:creationId xmlns:a16="http://schemas.microsoft.com/office/drawing/2014/main" id="{0A7DA69F-ECDA-47E9-986A-AF6BB61DE8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9">
              <a:extLst>
                <a:ext uri="{FF2B5EF4-FFF2-40B4-BE49-F238E27FC236}">
                  <a16:creationId xmlns:a16="http://schemas.microsoft.com/office/drawing/2014/main" id="{1E7541AA-A0D5-4D42-AAD2-68B16B684E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Freeform 10">
              <a:extLst>
                <a:ext uri="{FF2B5EF4-FFF2-40B4-BE49-F238E27FC236}">
                  <a16:creationId xmlns:a16="http://schemas.microsoft.com/office/drawing/2014/main" id="{FDFFBC73-3DA5-434E-8D22-997F4A6B30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11">
              <a:extLst>
                <a:ext uri="{FF2B5EF4-FFF2-40B4-BE49-F238E27FC236}">
                  <a16:creationId xmlns:a16="http://schemas.microsoft.com/office/drawing/2014/main" id="{B18EFAAB-DA57-497F-A0DB-69095E8760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12">
              <a:extLst>
                <a:ext uri="{FF2B5EF4-FFF2-40B4-BE49-F238E27FC236}">
                  <a16:creationId xmlns:a16="http://schemas.microsoft.com/office/drawing/2014/main" id="{A0D92CCC-C7BE-4448-A59C-0199618544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Freeform 13">
              <a:extLst>
                <a:ext uri="{FF2B5EF4-FFF2-40B4-BE49-F238E27FC236}">
                  <a16:creationId xmlns:a16="http://schemas.microsoft.com/office/drawing/2014/main" id="{2E4C1D5E-46AE-41BE-90A2-9B5E8DB018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>
              <a:extLst>
                <a:ext uri="{FF2B5EF4-FFF2-40B4-BE49-F238E27FC236}">
                  <a16:creationId xmlns:a16="http://schemas.microsoft.com/office/drawing/2014/main" id="{787F44FB-5B50-452F-B4AD-8422052550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>
              <a:extLst>
                <a:ext uri="{FF2B5EF4-FFF2-40B4-BE49-F238E27FC236}">
                  <a16:creationId xmlns:a16="http://schemas.microsoft.com/office/drawing/2014/main" id="{E131BC8E-39EA-48DC-92D0-8D38D4E6A1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>
              <a:extLst>
                <a:ext uri="{FF2B5EF4-FFF2-40B4-BE49-F238E27FC236}">
                  <a16:creationId xmlns:a16="http://schemas.microsoft.com/office/drawing/2014/main" id="{C51EE90D-66ED-4D9F-A1AC-DFC277C47B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>
              <a:extLst>
                <a:ext uri="{FF2B5EF4-FFF2-40B4-BE49-F238E27FC236}">
                  <a16:creationId xmlns:a16="http://schemas.microsoft.com/office/drawing/2014/main" id="{B8B0FB62-59C8-4C2F-A673-628D6F4A5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>
              <a:extLst>
                <a:ext uri="{FF2B5EF4-FFF2-40B4-BE49-F238E27FC236}">
                  <a16:creationId xmlns:a16="http://schemas.microsoft.com/office/drawing/2014/main" id="{E109FEF9-C150-472C-B24F-A2B9DA8EF2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>
              <a:extLst>
                <a:ext uri="{FF2B5EF4-FFF2-40B4-BE49-F238E27FC236}">
                  <a16:creationId xmlns:a16="http://schemas.microsoft.com/office/drawing/2014/main" id="{8FD3535D-B714-48E6-ACE7-2C9F7EA1B4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>
              <a:extLst>
                <a:ext uri="{FF2B5EF4-FFF2-40B4-BE49-F238E27FC236}">
                  <a16:creationId xmlns:a16="http://schemas.microsoft.com/office/drawing/2014/main" id="{AC210DD2-FFB7-4ECE-9F7F-52730903DB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>
              <a:extLst>
                <a:ext uri="{FF2B5EF4-FFF2-40B4-BE49-F238E27FC236}">
                  <a16:creationId xmlns:a16="http://schemas.microsoft.com/office/drawing/2014/main" id="{CE4A9F40-D356-49D0-ACF3-FD9FA51802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22">
              <a:extLst>
                <a:ext uri="{FF2B5EF4-FFF2-40B4-BE49-F238E27FC236}">
                  <a16:creationId xmlns:a16="http://schemas.microsoft.com/office/drawing/2014/main" id="{5E3F2240-E25A-457B-AB29-D093D1C9FC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>
              <a:extLst>
                <a:ext uri="{FF2B5EF4-FFF2-40B4-BE49-F238E27FC236}">
                  <a16:creationId xmlns:a16="http://schemas.microsoft.com/office/drawing/2014/main" id="{84F32B16-DF6E-48D7-8108-8E316C6564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>
              <a:extLst>
                <a:ext uri="{FF2B5EF4-FFF2-40B4-BE49-F238E27FC236}">
                  <a16:creationId xmlns:a16="http://schemas.microsoft.com/office/drawing/2014/main" id="{9C055462-8F52-4F4B-887A-D045D91D6D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>
              <a:extLst>
                <a:ext uri="{FF2B5EF4-FFF2-40B4-BE49-F238E27FC236}">
                  <a16:creationId xmlns:a16="http://schemas.microsoft.com/office/drawing/2014/main" id="{228B7B2F-9525-45DA-9448-7FCF40541D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>
              <a:extLst>
                <a:ext uri="{FF2B5EF4-FFF2-40B4-BE49-F238E27FC236}">
                  <a16:creationId xmlns:a16="http://schemas.microsoft.com/office/drawing/2014/main" id="{33D17AA3-26BB-430C-949B-868AC79951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27">
              <a:extLst>
                <a:ext uri="{FF2B5EF4-FFF2-40B4-BE49-F238E27FC236}">
                  <a16:creationId xmlns:a16="http://schemas.microsoft.com/office/drawing/2014/main" id="{170D8FFA-254D-4F6B-984E-81B83BA729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Freeform 28">
              <a:extLst>
                <a:ext uri="{FF2B5EF4-FFF2-40B4-BE49-F238E27FC236}">
                  <a16:creationId xmlns:a16="http://schemas.microsoft.com/office/drawing/2014/main" id="{A78D53EE-B51C-458C-A157-DBE58734B2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Freeform 29">
              <a:extLst>
                <a:ext uri="{FF2B5EF4-FFF2-40B4-BE49-F238E27FC236}">
                  <a16:creationId xmlns:a16="http://schemas.microsoft.com/office/drawing/2014/main" id="{A9FFBFD8-BB0F-4AC4-976E-94E8CD41FD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>
              <a:extLst>
                <a:ext uri="{FF2B5EF4-FFF2-40B4-BE49-F238E27FC236}">
                  <a16:creationId xmlns:a16="http://schemas.microsoft.com/office/drawing/2014/main" id="{0AE02787-5A3F-4E3B-B84E-94755FC72C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1">
              <a:extLst>
                <a:ext uri="{FF2B5EF4-FFF2-40B4-BE49-F238E27FC236}">
                  <a16:creationId xmlns:a16="http://schemas.microsoft.com/office/drawing/2014/main" id="{FF0E59CD-43FF-4E73-9C74-4B78E0CF66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Freeform 32">
              <a:extLst>
                <a:ext uri="{FF2B5EF4-FFF2-40B4-BE49-F238E27FC236}">
                  <a16:creationId xmlns:a16="http://schemas.microsoft.com/office/drawing/2014/main" id="{E3F49131-C31F-4CAC-9C28-0961914EF3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Freeform 33">
              <a:extLst>
                <a:ext uri="{FF2B5EF4-FFF2-40B4-BE49-F238E27FC236}">
                  <a16:creationId xmlns:a16="http://schemas.microsoft.com/office/drawing/2014/main" id="{17B1B09C-8897-43DB-B4BD-42C86BDB7F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Freeform 34">
              <a:extLst>
                <a:ext uri="{FF2B5EF4-FFF2-40B4-BE49-F238E27FC236}">
                  <a16:creationId xmlns:a16="http://schemas.microsoft.com/office/drawing/2014/main" id="{F8879E53-2C55-4188-9C33-35CDA10E79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Freeform 35">
              <a:extLst>
                <a:ext uri="{FF2B5EF4-FFF2-40B4-BE49-F238E27FC236}">
                  <a16:creationId xmlns:a16="http://schemas.microsoft.com/office/drawing/2014/main" id="{71CBF0EE-8058-400E-A4B8-0D64644578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36">
              <a:extLst>
                <a:ext uri="{FF2B5EF4-FFF2-40B4-BE49-F238E27FC236}">
                  <a16:creationId xmlns:a16="http://schemas.microsoft.com/office/drawing/2014/main" id="{7CD82B49-3065-43CB-8848-15C4F86CDC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Freeform 37">
              <a:extLst>
                <a:ext uri="{FF2B5EF4-FFF2-40B4-BE49-F238E27FC236}">
                  <a16:creationId xmlns:a16="http://schemas.microsoft.com/office/drawing/2014/main" id="{C8ACB453-4221-474D-9CD1-9F7EB31C3B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Freeform 38">
              <a:extLst>
                <a:ext uri="{FF2B5EF4-FFF2-40B4-BE49-F238E27FC236}">
                  <a16:creationId xmlns:a16="http://schemas.microsoft.com/office/drawing/2014/main" id="{8655602E-C9FE-421C-BB92-F77D1F2DEE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5" name="Group 39">
              <a:extLst>
                <a:ext uri="{FF2B5EF4-FFF2-40B4-BE49-F238E27FC236}">
                  <a16:creationId xmlns:a16="http://schemas.microsoft.com/office/drawing/2014/main" id="{06B8D216-650C-46BF-8F6A-85BC8BD2B6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9736" name="Freeform 40">
                <a:extLst>
                  <a:ext uri="{FF2B5EF4-FFF2-40B4-BE49-F238E27FC236}">
                    <a16:creationId xmlns:a16="http://schemas.microsoft.com/office/drawing/2014/main" id="{7BF85106-4161-4E7B-9480-7995051C98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Freeform 41">
                <a:extLst>
                  <a:ext uri="{FF2B5EF4-FFF2-40B4-BE49-F238E27FC236}">
                    <a16:creationId xmlns:a16="http://schemas.microsoft.com/office/drawing/2014/main" id="{AA864010-41CB-4F55-A500-9F444AF7B6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38" name="Rectangle 42">
            <a:extLst>
              <a:ext uri="{FF2B5EF4-FFF2-40B4-BE49-F238E27FC236}">
                <a16:creationId xmlns:a16="http://schemas.microsoft.com/office/drawing/2014/main" id="{06359B70-D837-4EFF-B698-07698978CC9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39" name="Rectangle 43">
            <a:extLst>
              <a:ext uri="{FF2B5EF4-FFF2-40B4-BE49-F238E27FC236}">
                <a16:creationId xmlns:a16="http://schemas.microsoft.com/office/drawing/2014/main" id="{4FD0ED4C-43B2-4AE4-A8B1-873A75D1CC5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40" name="Rectangle 44">
            <a:extLst>
              <a:ext uri="{FF2B5EF4-FFF2-40B4-BE49-F238E27FC236}">
                <a16:creationId xmlns:a16="http://schemas.microsoft.com/office/drawing/2014/main" id="{3435E506-AD01-478C-94C0-5FE288E8E0A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1" name="Rectangle 45">
            <a:extLst>
              <a:ext uri="{FF2B5EF4-FFF2-40B4-BE49-F238E27FC236}">
                <a16:creationId xmlns:a16="http://schemas.microsoft.com/office/drawing/2014/main" id="{13E4B8B0-DF35-4446-9E37-B025251EFF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2" name="Rectangle 46">
            <a:extLst>
              <a:ext uri="{FF2B5EF4-FFF2-40B4-BE49-F238E27FC236}">
                <a16:creationId xmlns:a16="http://schemas.microsoft.com/office/drawing/2014/main" id="{9B40B073-E539-41D8-BE65-BFC2D28B3E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111BF0-9E34-495F-B22D-48249F3F48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1E8E-7079-495F-B326-868732B3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9F8EE-462C-43A2-B6FA-46F644BDD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73EA-CEA7-4C84-A1DF-F4EA6BBD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0E38-660E-48CE-B49B-B03DED0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4A451-9080-4708-9559-E0B0ED2A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89EE1-4595-40B9-82DA-854BF6064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2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0FC62-08EC-4599-85CD-D5C1BEBEF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8E2B4-E08E-429C-A138-87C0B24E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2AEEE-1907-40B5-BEFE-F43A9A90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E85EE-FEAF-4531-B384-1357469E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FD0D1-03FE-4C19-9887-AF929586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92DAE-40A6-4979-B975-1C2A413D3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91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FA33-A508-4E2C-9977-C11C799A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E0EB5-A45A-453F-8567-5083B604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BD08-A2AB-4916-AB89-254E3E70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D5CA3-51D1-4E6E-8129-97E7E2FE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865B7-E7DC-4461-8AF8-98EF2141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A6C41-FAF8-4D66-8866-A2581484F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29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0354-C20C-4C91-94AB-34B962868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A8F76-13A2-4FCC-9D3D-1D3F3E43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861C1-953B-4641-AD5A-F6DAC121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F386-0D71-45DC-B5F8-9B9CA811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33DF1-2ACD-407D-BAC2-9163AEA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3BEFB-41C7-45D8-9C4B-8BC8003EC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94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C5A1-9B21-41FB-A9C4-C6CD45F6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5922-CD69-4D62-A4DC-6CBD623BA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65BA2-FEA0-47BD-BA33-1464AF5BF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B3E5C-E84D-4AE3-BE24-22596B0F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322B3-7835-4981-8B22-398D7243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818CA-C94F-4826-A537-6FB57914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A13A0-A16F-454E-B999-FC031D5B0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4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A49F-26A9-4DB9-A359-60DFE583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310B3-40E8-4983-A7C2-F95ADA34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95F50-CBA8-467F-A6BC-F4AB4D388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68170-83FE-47A0-AD9C-184076390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F7855-3880-412E-B241-4621E0A69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D97BE-0B50-43A0-AE37-DE353AC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930236-8F3F-45A1-A4D0-C94F0100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B2CA7-7923-4EAD-A975-B42C2EE2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8F1E2-AEC6-4403-A524-D639A6DA3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95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0213-C8F0-443A-9193-4856A03B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345DD4-F770-404E-A183-4B8FF0B3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C5B3A-F07E-40FE-87FA-D23BDFFC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3AB10-84F7-4FBF-97FC-28D3C714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8DA6-B8A9-47E9-99C6-EB1C0449F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7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88FAC-7516-492C-876B-DB3CD5C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E251D-8C69-4915-84B0-38CB5D68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E0555-1D23-4FDA-9A6F-E5FD1979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315A-12A4-47CF-BE7C-2FFCCCB70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08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2437-D080-4E40-A6E9-C0C45FEE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2BBC-6D61-4FB9-88D5-68076FA11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1ED6C-9965-495D-AD02-8704EE765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AFF20-9D4F-4365-9475-979DD799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BF133-E22C-4BD1-9126-E778015D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5D0CF-74E3-416F-A4ED-988A458C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0D060-8FD6-4AF2-AA1F-E3CA4557A2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50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5E45-F8E0-4988-A799-E0E19556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6E268-4279-4901-A98C-70559B6F1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FFC20-DCF8-475F-8606-9CB073339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A0ACE-CA5A-4477-86C9-FC73F04E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07A7B-5371-4B40-93B2-A3ADC31C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B5EF9-35A5-45A0-A29D-A23F1A0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4EC2-1239-4F4C-B2FB-A24D430CD9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352CBC98-51FC-4261-8B71-1EA55896BE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8675" name="Freeform 3">
              <a:extLst>
                <a:ext uri="{FF2B5EF4-FFF2-40B4-BE49-F238E27FC236}">
                  <a16:creationId xmlns:a16="http://schemas.microsoft.com/office/drawing/2014/main" id="{35E46317-092E-4DF3-9756-AAB96B0684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>
              <a:extLst>
                <a:ext uri="{FF2B5EF4-FFF2-40B4-BE49-F238E27FC236}">
                  <a16:creationId xmlns:a16="http://schemas.microsoft.com/office/drawing/2014/main" id="{1B4BE04F-99C9-40F1-8505-D109CC3F4A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>
              <a:extLst>
                <a:ext uri="{FF2B5EF4-FFF2-40B4-BE49-F238E27FC236}">
                  <a16:creationId xmlns:a16="http://schemas.microsoft.com/office/drawing/2014/main" id="{DBF98FC9-E19E-4C8A-99F0-40EAEAE6A9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Freeform 6">
              <a:extLst>
                <a:ext uri="{FF2B5EF4-FFF2-40B4-BE49-F238E27FC236}">
                  <a16:creationId xmlns:a16="http://schemas.microsoft.com/office/drawing/2014/main" id="{3A316748-B756-43C2-BF56-4B81DA2210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Freeform 7">
              <a:extLst>
                <a:ext uri="{FF2B5EF4-FFF2-40B4-BE49-F238E27FC236}">
                  <a16:creationId xmlns:a16="http://schemas.microsoft.com/office/drawing/2014/main" id="{C87AAFEC-CDAE-421D-98E6-D3311DA875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Freeform 8">
              <a:extLst>
                <a:ext uri="{FF2B5EF4-FFF2-40B4-BE49-F238E27FC236}">
                  <a16:creationId xmlns:a16="http://schemas.microsoft.com/office/drawing/2014/main" id="{741AAAF3-557C-4588-A31E-DC71E522A7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9">
              <a:extLst>
                <a:ext uri="{FF2B5EF4-FFF2-40B4-BE49-F238E27FC236}">
                  <a16:creationId xmlns:a16="http://schemas.microsoft.com/office/drawing/2014/main" id="{27283F8C-E721-45FF-A333-C29A7617E9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Freeform 10">
              <a:extLst>
                <a:ext uri="{FF2B5EF4-FFF2-40B4-BE49-F238E27FC236}">
                  <a16:creationId xmlns:a16="http://schemas.microsoft.com/office/drawing/2014/main" id="{E5E8E962-8A49-4618-8C62-0EFAD28450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Freeform 11">
              <a:extLst>
                <a:ext uri="{FF2B5EF4-FFF2-40B4-BE49-F238E27FC236}">
                  <a16:creationId xmlns:a16="http://schemas.microsoft.com/office/drawing/2014/main" id="{5FCA637F-2CB4-4540-BBD0-326AEBF6E6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>
              <a:extLst>
                <a:ext uri="{FF2B5EF4-FFF2-40B4-BE49-F238E27FC236}">
                  <a16:creationId xmlns:a16="http://schemas.microsoft.com/office/drawing/2014/main" id="{ABC3B7A1-E4FB-409B-B61C-FFD7DB3237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>
              <a:extLst>
                <a:ext uri="{FF2B5EF4-FFF2-40B4-BE49-F238E27FC236}">
                  <a16:creationId xmlns:a16="http://schemas.microsoft.com/office/drawing/2014/main" id="{D9BB40C1-E9B4-4DA6-BBB6-2FD90FFC77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>
              <a:extLst>
                <a:ext uri="{FF2B5EF4-FFF2-40B4-BE49-F238E27FC236}">
                  <a16:creationId xmlns:a16="http://schemas.microsoft.com/office/drawing/2014/main" id="{AEA1CCE6-0E19-4680-9C48-D792D1070F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>
              <a:extLst>
                <a:ext uri="{FF2B5EF4-FFF2-40B4-BE49-F238E27FC236}">
                  <a16:creationId xmlns:a16="http://schemas.microsoft.com/office/drawing/2014/main" id="{84170379-EBE4-4A6E-8CE7-A548B13900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>
              <a:extLst>
                <a:ext uri="{FF2B5EF4-FFF2-40B4-BE49-F238E27FC236}">
                  <a16:creationId xmlns:a16="http://schemas.microsoft.com/office/drawing/2014/main" id="{97C7FF1B-95D7-468C-9389-6DF2301828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7">
              <a:extLst>
                <a:ext uri="{FF2B5EF4-FFF2-40B4-BE49-F238E27FC236}">
                  <a16:creationId xmlns:a16="http://schemas.microsoft.com/office/drawing/2014/main" id="{F350833E-4BEF-4C5B-8208-519489804E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8">
              <a:extLst>
                <a:ext uri="{FF2B5EF4-FFF2-40B4-BE49-F238E27FC236}">
                  <a16:creationId xmlns:a16="http://schemas.microsoft.com/office/drawing/2014/main" id="{0F9E68D4-1097-4D0B-BA19-1FBA75315D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9">
              <a:extLst>
                <a:ext uri="{FF2B5EF4-FFF2-40B4-BE49-F238E27FC236}">
                  <a16:creationId xmlns:a16="http://schemas.microsoft.com/office/drawing/2014/main" id="{01955BF6-3DF9-4594-8AC1-6F84819952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20">
              <a:extLst>
                <a:ext uri="{FF2B5EF4-FFF2-40B4-BE49-F238E27FC236}">
                  <a16:creationId xmlns:a16="http://schemas.microsoft.com/office/drawing/2014/main" id="{AAAB858C-8221-4C0C-A43B-CAC13F07C7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>
              <a:extLst>
                <a:ext uri="{FF2B5EF4-FFF2-40B4-BE49-F238E27FC236}">
                  <a16:creationId xmlns:a16="http://schemas.microsoft.com/office/drawing/2014/main" id="{8A530DB0-A2C8-4993-A475-2C06961BC0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>
              <a:extLst>
                <a:ext uri="{FF2B5EF4-FFF2-40B4-BE49-F238E27FC236}">
                  <a16:creationId xmlns:a16="http://schemas.microsoft.com/office/drawing/2014/main" id="{70DCEC3D-3D2B-4375-8D41-B5009A9BA3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>
              <a:extLst>
                <a:ext uri="{FF2B5EF4-FFF2-40B4-BE49-F238E27FC236}">
                  <a16:creationId xmlns:a16="http://schemas.microsoft.com/office/drawing/2014/main" id="{05640FF9-9B00-4AFC-9BC6-7532976387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>
              <a:extLst>
                <a:ext uri="{FF2B5EF4-FFF2-40B4-BE49-F238E27FC236}">
                  <a16:creationId xmlns:a16="http://schemas.microsoft.com/office/drawing/2014/main" id="{23458B97-7F09-4320-9D25-160EDA1E88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>
              <a:extLst>
                <a:ext uri="{FF2B5EF4-FFF2-40B4-BE49-F238E27FC236}">
                  <a16:creationId xmlns:a16="http://schemas.microsoft.com/office/drawing/2014/main" id="{37624328-75C1-478D-A451-C6BB56124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>
              <a:extLst>
                <a:ext uri="{FF2B5EF4-FFF2-40B4-BE49-F238E27FC236}">
                  <a16:creationId xmlns:a16="http://schemas.microsoft.com/office/drawing/2014/main" id="{C770DDDD-6F12-4755-B491-ABFDCFA33C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>
              <a:extLst>
                <a:ext uri="{FF2B5EF4-FFF2-40B4-BE49-F238E27FC236}">
                  <a16:creationId xmlns:a16="http://schemas.microsoft.com/office/drawing/2014/main" id="{2EF229FF-A412-4E39-B95C-9EFB31A845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Freeform 28">
              <a:extLst>
                <a:ext uri="{FF2B5EF4-FFF2-40B4-BE49-F238E27FC236}">
                  <a16:creationId xmlns:a16="http://schemas.microsoft.com/office/drawing/2014/main" id="{24B32181-BB04-4CEF-BCF0-DF22055420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Freeform 29">
              <a:extLst>
                <a:ext uri="{FF2B5EF4-FFF2-40B4-BE49-F238E27FC236}">
                  <a16:creationId xmlns:a16="http://schemas.microsoft.com/office/drawing/2014/main" id="{68A56EAE-20FB-437D-A8F4-CD15607719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Freeform 30">
              <a:extLst>
                <a:ext uri="{FF2B5EF4-FFF2-40B4-BE49-F238E27FC236}">
                  <a16:creationId xmlns:a16="http://schemas.microsoft.com/office/drawing/2014/main" id="{6E56EC08-E713-41C7-84AD-E47EFD99DD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Freeform 31">
              <a:extLst>
                <a:ext uri="{FF2B5EF4-FFF2-40B4-BE49-F238E27FC236}">
                  <a16:creationId xmlns:a16="http://schemas.microsoft.com/office/drawing/2014/main" id="{6637C277-D970-4D5F-91DB-DA3244AF52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Freeform 32">
              <a:extLst>
                <a:ext uri="{FF2B5EF4-FFF2-40B4-BE49-F238E27FC236}">
                  <a16:creationId xmlns:a16="http://schemas.microsoft.com/office/drawing/2014/main" id="{D2687FB2-C354-4062-8445-15369B0CE8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33">
              <a:extLst>
                <a:ext uri="{FF2B5EF4-FFF2-40B4-BE49-F238E27FC236}">
                  <a16:creationId xmlns:a16="http://schemas.microsoft.com/office/drawing/2014/main" id="{0B37B56E-F48C-43CD-8525-903EA7B5F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34">
              <a:extLst>
                <a:ext uri="{FF2B5EF4-FFF2-40B4-BE49-F238E27FC236}">
                  <a16:creationId xmlns:a16="http://schemas.microsoft.com/office/drawing/2014/main" id="{73947912-C9CB-432E-B2DC-4B3AF0BCC1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35">
              <a:extLst>
                <a:ext uri="{FF2B5EF4-FFF2-40B4-BE49-F238E27FC236}">
                  <a16:creationId xmlns:a16="http://schemas.microsoft.com/office/drawing/2014/main" id="{0FC1E25A-AE4D-4112-8419-9F1D32F41A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36">
              <a:extLst>
                <a:ext uri="{FF2B5EF4-FFF2-40B4-BE49-F238E27FC236}">
                  <a16:creationId xmlns:a16="http://schemas.microsoft.com/office/drawing/2014/main" id="{7C73E4E8-82D9-4646-BEC4-608878C42A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37">
              <a:extLst>
                <a:ext uri="{FF2B5EF4-FFF2-40B4-BE49-F238E27FC236}">
                  <a16:creationId xmlns:a16="http://schemas.microsoft.com/office/drawing/2014/main" id="{06861353-A5B8-4A0F-B7D3-9648499F84D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38">
              <a:extLst>
                <a:ext uri="{FF2B5EF4-FFF2-40B4-BE49-F238E27FC236}">
                  <a16:creationId xmlns:a16="http://schemas.microsoft.com/office/drawing/2014/main" id="{D1C46F14-E122-4921-81E0-6AD8A19B8D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11" name="Group 39">
              <a:extLst>
                <a:ext uri="{FF2B5EF4-FFF2-40B4-BE49-F238E27FC236}">
                  <a16:creationId xmlns:a16="http://schemas.microsoft.com/office/drawing/2014/main" id="{492BFBDA-877A-4C74-9590-7A5DA2E8A8E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>
                <a:extLst>
                  <a:ext uri="{FF2B5EF4-FFF2-40B4-BE49-F238E27FC236}">
                    <a16:creationId xmlns:a16="http://schemas.microsoft.com/office/drawing/2014/main" id="{7F989128-587A-4CDB-81A2-83C1D9ED0D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3" name="Freeform 41">
                <a:extLst>
                  <a:ext uri="{FF2B5EF4-FFF2-40B4-BE49-F238E27FC236}">
                    <a16:creationId xmlns:a16="http://schemas.microsoft.com/office/drawing/2014/main" id="{CF28B4AB-E192-46C0-84F4-47D7E4A6B5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714" name="Rectangle 42">
            <a:extLst>
              <a:ext uri="{FF2B5EF4-FFF2-40B4-BE49-F238E27FC236}">
                <a16:creationId xmlns:a16="http://schemas.microsoft.com/office/drawing/2014/main" id="{5E7FDD4C-5832-4DA8-A850-F88F22477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715" name="Rectangle 43">
            <a:extLst>
              <a:ext uri="{FF2B5EF4-FFF2-40B4-BE49-F238E27FC236}">
                <a16:creationId xmlns:a16="http://schemas.microsoft.com/office/drawing/2014/main" id="{FCDE8DB4-6199-4FF3-8659-38336B3B36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716" name="Rectangle 44">
            <a:extLst>
              <a:ext uri="{FF2B5EF4-FFF2-40B4-BE49-F238E27FC236}">
                <a16:creationId xmlns:a16="http://schemas.microsoft.com/office/drawing/2014/main" id="{F1998B36-CB78-41AC-A57F-AF29153FFA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7" name="Rectangle 45">
            <a:extLst>
              <a:ext uri="{FF2B5EF4-FFF2-40B4-BE49-F238E27FC236}">
                <a16:creationId xmlns:a16="http://schemas.microsoft.com/office/drawing/2014/main" id="{39B13EFE-AF3C-4912-AA22-9A29350DC7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8" name="Rectangle 46">
            <a:extLst>
              <a:ext uri="{FF2B5EF4-FFF2-40B4-BE49-F238E27FC236}">
                <a16:creationId xmlns:a16="http://schemas.microsoft.com/office/drawing/2014/main" id="{923A0F46-C9CF-417E-BC10-771142DD56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F03111-C284-4AF4-8FE3-B0C8390DD9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Image result for FREE POWERPOINT TEMPLATE FOR PSALMS 23&quot;">
            <a:extLst>
              <a:ext uri="{FF2B5EF4-FFF2-40B4-BE49-F238E27FC236}">
                <a16:creationId xmlns:a16="http://schemas.microsoft.com/office/drawing/2014/main" id="{DD25ED5E-7F5D-4CB2-A468-C762E2355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5B943613-ECC7-4590-BDB4-4304DF896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733800"/>
            <a:ext cx="7772400" cy="1143000"/>
          </a:xfrm>
        </p:spPr>
        <p:txBody>
          <a:bodyPr/>
          <a:lstStyle/>
          <a:p>
            <a:r>
              <a:rPr lang="en-US" altLang="en-US" sz="6600" b="1" dirty="0"/>
              <a:t>The 23</a:t>
            </a:r>
            <a:r>
              <a:rPr lang="en-US" altLang="en-US" sz="6600" b="1" baseline="30000" dirty="0"/>
              <a:t>rd</a:t>
            </a:r>
            <a:r>
              <a:rPr lang="en-US" altLang="en-US" sz="6600" b="1" dirty="0"/>
              <a:t> Psalm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2EE36A-527D-461E-831B-AEA244D4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7111BF0-9E34-495F-B22D-48249F3F488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AF49F27-5BDD-4899-A4B0-913FA535F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241" y="217557"/>
            <a:ext cx="8915400" cy="707886"/>
          </a:xfrm>
        </p:spPr>
        <p:txBody>
          <a:bodyPr>
            <a:spAutoFit/>
          </a:bodyPr>
          <a:lstStyle/>
          <a:p>
            <a:r>
              <a:rPr lang="en-US" altLang="en-US" sz="4000" b="1" u="sng" dirty="0"/>
              <a:t>Faith</a:t>
            </a:r>
            <a:r>
              <a:rPr lang="en-US" altLang="en-US" sz="4000" dirty="0"/>
              <a:t> – </a:t>
            </a:r>
            <a:r>
              <a:rPr lang="en-US" altLang="en-US" sz="4000" i="1" dirty="0"/>
              <a:t>“</a:t>
            </a:r>
            <a:r>
              <a:rPr lang="en-US" altLang="en-US" sz="4000" b="1" i="1" dirty="0"/>
              <a:t>The Lord is my Shepherd</a:t>
            </a:r>
            <a:r>
              <a:rPr lang="en-US" altLang="en-US" sz="4000" i="1" dirty="0"/>
              <a:t>”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0210A85-98CA-4831-BF3F-70C4AA6B4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66421"/>
            <a:ext cx="8534400" cy="5262979"/>
          </a:xfrm>
        </p:spPr>
        <p:txBody>
          <a:bodyPr>
            <a:spAutoFit/>
          </a:bodyPr>
          <a:lstStyle/>
          <a:p>
            <a:r>
              <a:rPr lang="en-US" altLang="en-US" sz="2800" dirty="0"/>
              <a:t>Jesus said, </a:t>
            </a:r>
            <a:r>
              <a:rPr lang="en-US" altLang="en-US" sz="2800" i="1" dirty="0"/>
              <a:t>“I am the good shepherd …” </a:t>
            </a:r>
            <a:r>
              <a:rPr lang="en-US" altLang="en-US" sz="2800" b="1" i="1" dirty="0"/>
              <a:t>John 10:11</a:t>
            </a:r>
          </a:p>
          <a:p>
            <a:r>
              <a:rPr lang="en-US" altLang="en-US" sz="2800" dirty="0"/>
              <a:t>The church is His flock of sheep. </a:t>
            </a:r>
            <a:r>
              <a:rPr lang="en-US" altLang="en-US" sz="2800" b="1" dirty="0"/>
              <a:t>John 10:16; </a:t>
            </a:r>
            <a:br>
              <a:rPr lang="en-US" altLang="en-US" sz="2800" b="1" dirty="0"/>
            </a:br>
            <a:r>
              <a:rPr lang="en-US" altLang="en-US" sz="2800" b="1" dirty="0"/>
              <a:t>Acts 20:28</a:t>
            </a:r>
          </a:p>
          <a:p>
            <a:r>
              <a:rPr lang="en-US" altLang="en-US" sz="2800" dirty="0"/>
              <a:t>Jesus said His sheep hear His voice and follow Him. </a:t>
            </a:r>
            <a:r>
              <a:rPr lang="en-US" altLang="en-US" sz="2800" b="1" dirty="0"/>
              <a:t>John 10:27</a:t>
            </a:r>
          </a:p>
          <a:p>
            <a:r>
              <a:rPr lang="en-US" altLang="en-US" sz="2800" dirty="0"/>
              <a:t>cf. </a:t>
            </a:r>
            <a:r>
              <a:rPr lang="en-US" altLang="en-US" sz="2800" b="1" dirty="0"/>
              <a:t>Romans 10:17</a:t>
            </a:r>
            <a:r>
              <a:rPr lang="en-US" altLang="en-US" sz="2800" dirty="0"/>
              <a:t>, </a:t>
            </a:r>
            <a:r>
              <a:rPr lang="en-US" altLang="en-US" sz="2800" i="1" dirty="0"/>
              <a:t>“So then faith cometh by hearing, and hearing by the word of God.”</a:t>
            </a:r>
            <a:endParaRPr lang="en-US" altLang="en-US" sz="2800" dirty="0"/>
          </a:p>
          <a:p>
            <a:r>
              <a:rPr lang="en-US" altLang="en-US" sz="2800" dirty="0"/>
              <a:t>They do not follow strangers. </a:t>
            </a:r>
            <a:r>
              <a:rPr lang="en-US" altLang="en-US" sz="2800" b="1" dirty="0"/>
              <a:t>John 10:5</a:t>
            </a:r>
          </a:p>
          <a:p>
            <a:r>
              <a:rPr lang="en-US" altLang="en-US" sz="2800" dirty="0"/>
              <a:t>Is Christ your shepherd and are you following Him?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EE6538-397B-4C80-BB1B-0F86F25A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1C26682-3422-4252-B86C-BD54F87B6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617" y="464592"/>
            <a:ext cx="8458200" cy="769441"/>
          </a:xfrm>
        </p:spPr>
        <p:txBody>
          <a:bodyPr wrap="square">
            <a:spAutoFit/>
          </a:bodyPr>
          <a:lstStyle/>
          <a:p>
            <a:r>
              <a:rPr lang="en-US" altLang="en-US" dirty="0"/>
              <a:t> </a:t>
            </a:r>
            <a:r>
              <a:rPr lang="en-US" altLang="en-US" b="1" u="sng" dirty="0">
                <a:effectLst/>
              </a:rPr>
              <a:t>Assurance</a:t>
            </a:r>
            <a:r>
              <a:rPr lang="en-US" altLang="en-US" dirty="0">
                <a:effectLst/>
              </a:rPr>
              <a:t> –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I shall not want</a:t>
            </a:r>
            <a:r>
              <a:rPr lang="en-US" altLang="en-US" i="1" dirty="0">
                <a:effectLst/>
              </a:rPr>
              <a:t>”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3F3DEC5-5DDC-4CF3-9E5B-C40F20504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964" y="1676400"/>
            <a:ext cx="8915400" cy="4745915"/>
          </a:xfrm>
        </p:spPr>
        <p:txBody>
          <a:bodyPr>
            <a:spAutoFit/>
          </a:bodyPr>
          <a:lstStyle/>
          <a:p>
            <a:r>
              <a:rPr lang="en-US" altLang="en-US" sz="2800" dirty="0"/>
              <a:t> </a:t>
            </a:r>
            <a:r>
              <a:rPr lang="en-US" altLang="en-US" sz="2800" b="1" dirty="0"/>
              <a:t>cf. 1 Samuel 17:32-37</a:t>
            </a:r>
            <a:r>
              <a:rPr lang="en-US" altLang="en-US" sz="2800" dirty="0"/>
              <a:t> David challenging Goliath.</a:t>
            </a:r>
          </a:p>
          <a:p>
            <a:r>
              <a:rPr lang="en-US" altLang="en-US" sz="2800" dirty="0"/>
              <a:t>Results from teaching. </a:t>
            </a:r>
            <a:r>
              <a:rPr lang="en-US" altLang="en-US" sz="2800" b="1" dirty="0"/>
              <a:t>Psalms 37:23-25; Matthew 6:33</a:t>
            </a:r>
          </a:p>
          <a:p>
            <a:r>
              <a:rPr lang="en-US" altLang="en-US" sz="2800" dirty="0"/>
              <a:t>God will supply our needs</a:t>
            </a:r>
            <a:r>
              <a:rPr lang="en-US" altLang="en-US" sz="2800" b="1" dirty="0"/>
              <a:t>. Matthew 7:7-8; Hebrews 13:5-6; 2 Corinthians 9:6-11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b="1" dirty="0"/>
          </a:p>
          <a:p>
            <a:r>
              <a:rPr lang="en-US" altLang="en-US" sz="2800" b="1" dirty="0"/>
              <a:t>Hebrews 10:22,</a:t>
            </a:r>
            <a:r>
              <a:rPr lang="en-US" altLang="en-US" sz="2800" dirty="0"/>
              <a:t> </a:t>
            </a:r>
            <a:r>
              <a:rPr lang="en-US" altLang="en-US" sz="2800" i="1" dirty="0"/>
              <a:t>“Let us draw near with a true heart in </a:t>
            </a:r>
            <a:r>
              <a:rPr lang="en-US" altLang="en-US" sz="2800" i="1" u="sng" dirty="0"/>
              <a:t>full assurance of faith</a:t>
            </a:r>
            <a:r>
              <a:rPr lang="en-US" altLang="en-US" sz="2800" i="1" dirty="0"/>
              <a:t>, having our hearts sprinkled from an evil conscience, and our bodies washed with pure water.”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7EEA87-9322-407E-9EB5-7B59C750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B13A99C-A46E-4E70-AC52-54A502DEC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r>
              <a:rPr lang="en-US" altLang="en-US" sz="4000" dirty="0"/>
              <a:t> </a:t>
            </a:r>
            <a:r>
              <a:rPr lang="en-US" altLang="en-US" sz="4000" b="1" u="sng" dirty="0">
                <a:effectLst/>
              </a:rPr>
              <a:t>Contentment</a:t>
            </a:r>
            <a:r>
              <a:rPr lang="en-US" altLang="en-US" sz="4000" dirty="0">
                <a:effectLst/>
              </a:rPr>
              <a:t> –</a:t>
            </a:r>
            <a:r>
              <a:rPr lang="en-US" altLang="en-US" sz="4000" b="1" dirty="0">
                <a:effectLst/>
              </a:rPr>
              <a:t>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maketh me to lie down in green pastures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4C20AD5-94F5-47C9-9642-017BC7602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176" y="1835765"/>
            <a:ext cx="8839200" cy="2431435"/>
          </a:xfrm>
        </p:spPr>
        <p:txBody>
          <a:bodyPr>
            <a:spAutoFit/>
          </a:bodyPr>
          <a:lstStyle/>
          <a:p>
            <a:r>
              <a:rPr lang="en-US" altLang="en-US" sz="2800" b="1" dirty="0"/>
              <a:t>1 Timothy 6:6,</a:t>
            </a:r>
            <a:r>
              <a:rPr lang="en-US" altLang="en-US" sz="2800" dirty="0"/>
              <a:t> </a:t>
            </a:r>
            <a:r>
              <a:rPr lang="en-US" altLang="en-US" sz="2800" i="1" dirty="0"/>
              <a:t>“But godliness with contentment is great gain.”</a:t>
            </a:r>
            <a:r>
              <a:rPr lang="en-US" altLang="en-US" sz="2800" dirty="0"/>
              <a:t> </a:t>
            </a:r>
            <a:r>
              <a:rPr lang="en-US" altLang="en-US" sz="2800" b="1" dirty="0"/>
              <a:t>cf. verses 7-8; Philippians 4:11-13</a:t>
            </a:r>
          </a:p>
          <a:p>
            <a:r>
              <a:rPr lang="en-US" altLang="en-US" sz="2800" dirty="0"/>
              <a:t>Failing to be satisfied leads to other sins:</a:t>
            </a:r>
          </a:p>
          <a:p>
            <a:pPr lvl="1"/>
            <a:r>
              <a:rPr lang="en-US" altLang="en-US" sz="2400" dirty="0"/>
              <a:t>Covetousness. </a:t>
            </a:r>
            <a:r>
              <a:rPr lang="en-US" altLang="en-US" sz="2400" b="1" dirty="0"/>
              <a:t>Luke 12:13-15</a:t>
            </a:r>
          </a:p>
          <a:p>
            <a:pPr lvl="1"/>
            <a:r>
              <a:rPr lang="en-US" altLang="en-US" sz="2400" dirty="0"/>
              <a:t>Envy, jealously, and strife</a:t>
            </a:r>
            <a:r>
              <a:rPr lang="en-US" altLang="en-US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AD2EEB-11F0-422D-9C9D-8F07FDD1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E9D8784-7F3C-4913-9952-9A1C0C25A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r>
              <a:rPr lang="en-US" altLang="en-US" sz="4000" b="1" u="sng" dirty="0">
                <a:effectLst/>
              </a:rPr>
              <a:t>Peace</a:t>
            </a:r>
            <a:r>
              <a:rPr lang="en-US" altLang="en-US" sz="4000" dirty="0">
                <a:effectLst/>
              </a:rPr>
              <a:t> –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leadeth me beside the still waters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2383628-B9A7-4E21-8927-758A08A72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229" y="1840837"/>
            <a:ext cx="8839200" cy="3797963"/>
          </a:xfrm>
        </p:spPr>
        <p:txBody>
          <a:bodyPr>
            <a:spAutoFit/>
          </a:bodyPr>
          <a:lstStyle/>
          <a:p>
            <a:r>
              <a:rPr lang="en-US" altLang="en-US" sz="2800" dirty="0"/>
              <a:t>Restless and troubled waters are dangerous. </a:t>
            </a:r>
            <a:br>
              <a:rPr lang="en-US" altLang="en-US" sz="2800" dirty="0"/>
            </a:br>
            <a:r>
              <a:rPr lang="en-US" altLang="en-US" sz="2800" b="1" dirty="0"/>
              <a:t>cf. Mark 4:36-41</a:t>
            </a:r>
          </a:p>
          <a:p>
            <a:r>
              <a:rPr lang="en-US" altLang="en-US" sz="2800" dirty="0"/>
              <a:t>The still quiet waters are peaceful and safe. </a:t>
            </a:r>
            <a:br>
              <a:rPr lang="en-US" altLang="en-US" sz="2800" dirty="0"/>
            </a:br>
            <a:r>
              <a:rPr lang="en-US" altLang="en-US" sz="2800" b="1" dirty="0"/>
              <a:t>Mark 4:38</a:t>
            </a:r>
          </a:p>
          <a:p>
            <a:r>
              <a:rPr lang="en-US" altLang="en-US" sz="2800" dirty="0"/>
              <a:t>Jesus is our </a:t>
            </a:r>
            <a:r>
              <a:rPr lang="en-US" altLang="en-US" sz="2800" i="1" dirty="0"/>
              <a:t>“Prince of Peace.” </a:t>
            </a:r>
            <a:r>
              <a:rPr lang="en-US" altLang="en-US" sz="2800" b="1" dirty="0"/>
              <a:t>cf. Isaiah 9:6</a:t>
            </a:r>
          </a:p>
          <a:p>
            <a:r>
              <a:rPr lang="en-US" altLang="en-US" sz="2800" dirty="0"/>
              <a:t>Peace is valuable</a:t>
            </a:r>
            <a:r>
              <a:rPr lang="en-US" altLang="en-US" sz="2800" b="1" dirty="0"/>
              <a:t>. Philippians 4:7; Matthew 5:9; Romans 14:19; 1 Peter 3:10-12; Romans 12:18; Ephesians 4:1-4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991544-8091-40E4-8E27-1D312E65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4F65AD4-8A49-42FB-BA3D-334848396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7594"/>
            <a:ext cx="8229600" cy="1323439"/>
          </a:xfrm>
        </p:spPr>
        <p:txBody>
          <a:bodyPr>
            <a:spAutoFit/>
          </a:bodyPr>
          <a:lstStyle/>
          <a:p>
            <a:r>
              <a:rPr lang="en-US" altLang="en-US" sz="4000" b="1" u="sng" dirty="0">
                <a:effectLst/>
              </a:rPr>
              <a:t>Peace</a:t>
            </a:r>
            <a:r>
              <a:rPr lang="en-US" altLang="en-US" sz="4000" dirty="0">
                <a:effectLst/>
              </a:rPr>
              <a:t> –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leadeth me beside the still waters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543A3A9-1731-4869-B567-464F4D790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888" y="1981200"/>
            <a:ext cx="7997825" cy="454893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Not peace at any price!</a:t>
            </a:r>
          </a:p>
          <a:p>
            <a:r>
              <a:rPr lang="en-US" altLang="en-US" sz="2800" dirty="0"/>
              <a:t>Put on the whole armor of God. </a:t>
            </a:r>
            <a:r>
              <a:rPr lang="en-US" altLang="en-US" sz="2800" b="1" dirty="0"/>
              <a:t>Ephesians 6:10</a:t>
            </a:r>
          </a:p>
          <a:p>
            <a:r>
              <a:rPr lang="en-US" altLang="en-US" sz="2800" i="1" dirty="0"/>
              <a:t>“Fight the good fight of faith.”</a:t>
            </a:r>
            <a:r>
              <a:rPr lang="en-US" altLang="en-US" sz="2800" dirty="0"/>
              <a:t> </a:t>
            </a:r>
            <a:r>
              <a:rPr lang="en-US" altLang="en-US" sz="2800" b="1" dirty="0"/>
              <a:t>1 Timothy 6:12</a:t>
            </a:r>
          </a:p>
          <a:p>
            <a:r>
              <a:rPr lang="en-US" altLang="en-US" sz="2800" dirty="0"/>
              <a:t>Realize it is a spiritual battle. </a:t>
            </a:r>
            <a:r>
              <a:rPr lang="en-US" altLang="en-US" sz="2800" b="1" dirty="0"/>
              <a:t>2 Corinthians 10:3-6</a:t>
            </a:r>
          </a:p>
          <a:p>
            <a:r>
              <a:rPr lang="en-US" altLang="en-US" sz="2800" dirty="0"/>
              <a:t>Contend earnestly for the faith. </a:t>
            </a:r>
            <a:r>
              <a:rPr lang="en-US" altLang="en-US" sz="2800" b="1" dirty="0"/>
              <a:t>Jude 3</a:t>
            </a:r>
          </a:p>
          <a:p>
            <a:r>
              <a:rPr lang="en-US" altLang="en-US" sz="2800" dirty="0"/>
              <a:t>Seek peace from above. </a:t>
            </a:r>
            <a:r>
              <a:rPr lang="en-US" altLang="en-US" sz="2800" b="1" dirty="0"/>
              <a:t>James 3:17</a:t>
            </a:r>
          </a:p>
          <a:p>
            <a:r>
              <a:rPr lang="en-US" altLang="en-US" sz="2800" dirty="0"/>
              <a:t>Serious consequences. </a:t>
            </a:r>
            <a:r>
              <a:rPr lang="en-US" altLang="en-US" sz="2800" b="1" dirty="0"/>
              <a:t>Matthew 10:34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3C575E-9258-40A7-A9C6-BD97B0D1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1913</TotalTime>
  <Words>365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Beam</vt:lpstr>
      <vt:lpstr>The 23rd Psalm</vt:lpstr>
      <vt:lpstr>Faith – “The Lord is my Shepherd”</vt:lpstr>
      <vt:lpstr> Assurance – “I shall not want”</vt:lpstr>
      <vt:lpstr> Contentment – “He maketh me to lie down in green pastures”</vt:lpstr>
      <vt:lpstr>Peace – “He leadeth me beside the still waters”</vt:lpstr>
      <vt:lpstr>Peace – “He leadeth me beside the still waters”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23rd Psalm (Part 1) (3)</dc:title>
  <dc:creator>Micky D. Galloway</dc:creator>
  <cp:lastModifiedBy>Richard Lidh</cp:lastModifiedBy>
  <cp:revision>41</cp:revision>
  <cp:lastPrinted>2020-02-09T02:01:09Z</cp:lastPrinted>
  <dcterms:created xsi:type="dcterms:W3CDTF">2005-08-06T22:08:05Z</dcterms:created>
  <dcterms:modified xsi:type="dcterms:W3CDTF">2020-02-09T02:01:13Z</dcterms:modified>
</cp:coreProperties>
</file>